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</p:sldIdLst>
  <p:sldSz cx="16200438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6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25055" y="1060529"/>
            <a:ext cx="12150329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5055" y="3403592"/>
            <a:ext cx="12150329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97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803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93439" y="345009"/>
            <a:ext cx="3493219" cy="549164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780" y="345009"/>
            <a:ext cx="10277153" cy="549164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133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874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5342" y="1615545"/>
            <a:ext cx="13972878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5342" y="4336618"/>
            <a:ext cx="13972878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575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3780" y="1725046"/>
            <a:ext cx="6885186" cy="41116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01472" y="1725046"/>
            <a:ext cx="6885186" cy="41116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180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890" y="345010"/>
            <a:ext cx="13972878" cy="1252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5891" y="1588543"/>
            <a:ext cx="6853544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5891" y="2367064"/>
            <a:ext cx="6853544" cy="34815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01472" y="1588543"/>
            <a:ext cx="6887296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01472" y="2367064"/>
            <a:ext cx="6887296" cy="34815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797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407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943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891" y="432012"/>
            <a:ext cx="5225062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7296" y="933026"/>
            <a:ext cx="8201472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891" y="1944052"/>
            <a:ext cx="5225062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862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891" y="432012"/>
            <a:ext cx="5225062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87296" y="933026"/>
            <a:ext cx="8201472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891" y="1944052"/>
            <a:ext cx="5225062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357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3780" y="345010"/>
            <a:ext cx="13972878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780" y="1725046"/>
            <a:ext cx="13972878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3780" y="6006163"/>
            <a:ext cx="3645099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1CD09-B77D-4FD3-9F40-EDD7EC8EC416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66395" y="6006163"/>
            <a:ext cx="5467648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41559" y="6006163"/>
            <a:ext cx="3645099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223F4-011C-4C01-869F-2EA971D9E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18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FF12EF-1DFB-4CCA-3A32-A76C7AE80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6195868" cy="64801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8858ED-E7E5-741A-F49B-8514AE03CBB8}"/>
              </a:ext>
            </a:extLst>
          </p:cNvPr>
          <p:cNvSpPr txBox="1"/>
          <p:nvPr/>
        </p:nvSpPr>
        <p:spPr>
          <a:xfrm>
            <a:off x="1500009" y="5323237"/>
            <a:ext cx="6065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-52"/>
              </a:rPr>
              <a:t>МБОУ «СОШ» села Гурьевка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F078B7-A7F3-F9CF-41FB-6447DFDD80A1}"/>
              </a:ext>
            </a:extLst>
          </p:cNvPr>
          <p:cNvSpPr txBox="1"/>
          <p:nvPr/>
        </p:nvSpPr>
        <p:spPr>
          <a:xfrm>
            <a:off x="2563541" y="1946985"/>
            <a:ext cx="2283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Bebas Neue Pro SemiExp Middle" panose="020B0406020202050201" pitchFamily="34" charset="-52"/>
              </a:rPr>
              <a:t>MO M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Bebas Neue Pro SemiExp Middle" panose="020B0406020202050201" pitchFamily="34" charset="-52"/>
              </a:rPr>
              <a:t>Р «Прилузский»</a:t>
            </a:r>
          </a:p>
        </p:txBody>
      </p:sp>
    </p:spTree>
    <p:extLst>
      <p:ext uri="{BB962C8B-B14F-4D97-AF65-F5344CB8AC3E}">
        <p14:creationId xmlns:p14="http://schemas.microsoft.com/office/powerpoint/2010/main" val="2491050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01E495-76EA-EA32-BBDA-C9561F23A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"/>
            <a:ext cx="16199246" cy="64796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FD3B799-6FE3-F470-2AFA-0CA8EC9311BF}"/>
              </a:ext>
            </a:extLst>
          </p:cNvPr>
          <p:cNvSpPr txBox="1"/>
          <p:nvPr/>
        </p:nvSpPr>
        <p:spPr>
          <a:xfrm>
            <a:off x="1488514" y="4386103"/>
            <a:ext cx="64651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-52"/>
              </a:rPr>
              <a:t>Министерство строительства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-52"/>
              </a:rPr>
              <a:t>и жилищно-коммунального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-52"/>
              </a:rPr>
              <a:t>хозяйства Республики Коми</a:t>
            </a:r>
          </a:p>
        </p:txBody>
      </p:sp>
    </p:spTree>
    <p:extLst>
      <p:ext uri="{BB962C8B-B14F-4D97-AF65-F5344CB8AC3E}">
        <p14:creationId xmlns:p14="http://schemas.microsoft.com/office/powerpoint/2010/main" val="885351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57D46D-A0F6-1BF2-9734-16BCC5C3B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203"/>
            <a:ext cx="16276448" cy="6510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4B7019-1646-3226-A96D-329C3E61CAC1}"/>
              </a:ext>
            </a:extLst>
          </p:cNvPr>
          <p:cNvSpPr txBox="1"/>
          <p:nvPr/>
        </p:nvSpPr>
        <p:spPr>
          <a:xfrm>
            <a:off x="4453183" y="4350898"/>
            <a:ext cx="64959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-52"/>
              </a:rPr>
              <a:t>Министерство строительства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-52"/>
              </a:rPr>
              <a:t>и жилищно-коммунального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-52"/>
              </a:rPr>
              <a:t>хозяйства Республики Коми</a:t>
            </a:r>
          </a:p>
        </p:txBody>
      </p:sp>
    </p:spTree>
    <p:extLst>
      <p:ext uri="{BB962C8B-B14F-4D97-AF65-F5344CB8AC3E}">
        <p14:creationId xmlns:p14="http://schemas.microsoft.com/office/powerpoint/2010/main" val="1569591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E810A2-980B-9F56-CF83-35DFD3A993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" y="238"/>
            <a:ext cx="16199247" cy="64796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9D4729-05D5-2646-11E0-705ED4722096}"/>
              </a:ext>
            </a:extLst>
          </p:cNvPr>
          <p:cNvSpPr txBox="1"/>
          <p:nvPr/>
        </p:nvSpPr>
        <p:spPr>
          <a:xfrm>
            <a:off x="4214224" y="2578789"/>
            <a:ext cx="62641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-52"/>
              </a:rPr>
              <a:t>Министерство 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-52"/>
              </a:rPr>
              <a:t>строительства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-52"/>
              </a:rPr>
              <a:t>и жилищно-коммунального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tserrat" panose="00000500000000000000" pitchFamily="2" charset="-52"/>
              </a:rPr>
              <a:t>хозяйства Республики Коми</a:t>
            </a:r>
          </a:p>
        </p:txBody>
      </p:sp>
    </p:spTree>
    <p:extLst>
      <p:ext uri="{BB962C8B-B14F-4D97-AF65-F5344CB8AC3E}">
        <p14:creationId xmlns:p14="http://schemas.microsoft.com/office/powerpoint/2010/main" val="38039818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391</TotalTime>
  <Words>33</Words>
  <Application>Microsoft Office PowerPoint</Application>
  <PresentationFormat>Произвольный</PresentationFormat>
  <Paragraphs>12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Bebas Neue Pro SemiExp Middle</vt:lpstr>
      <vt:lpstr>Calibri</vt:lpstr>
      <vt:lpstr>Calibri Light</vt:lpstr>
      <vt:lpstr>Montserrat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кирилл</dc:creator>
  <cp:lastModifiedBy>кирилл кирилл</cp:lastModifiedBy>
  <cp:revision>7</cp:revision>
  <dcterms:created xsi:type="dcterms:W3CDTF">2026-02-17T07:26:40Z</dcterms:created>
  <dcterms:modified xsi:type="dcterms:W3CDTF">2026-02-18T10:00:01Z</dcterms:modified>
</cp:coreProperties>
</file>